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7" r:id="rId2"/>
    <p:sldId id="269" r:id="rId3"/>
    <p:sldId id="270" r:id="rId4"/>
    <p:sldId id="274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şlık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2" name="Alt Başlık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20" name="Altbilgi Yer Tutucusu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Dikdörtgen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Dikdörtgen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9" name="Akış Çizelgesi: İşlem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Akış Çizelgesi: İşlem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sta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Halka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Başlık Yer Tutucusu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Veri Yer Tutucusu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73BAEAB-2A75-49A7-8BBA-369F782AE05D}" type="datetimeFigureOut">
              <a:rPr lang="tr-TR" smtClean="0"/>
              <a:pPr/>
              <a:t>20.11.2020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5" name="Dikdörtgen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SES TEMELLİ CÜMLE YAKLAŞIMI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1512" y="1524000"/>
            <a:ext cx="8915400" cy="3777622"/>
          </a:xfrm>
        </p:spPr>
        <p:txBody>
          <a:bodyPr>
            <a:normAutofit/>
          </a:bodyPr>
          <a:lstStyle/>
          <a:p>
            <a:r>
              <a:rPr lang="tr-TR" sz="2800" b="1" dirty="0"/>
              <a:t>İlk okuma yazmaya hazırlık</a:t>
            </a:r>
            <a:endParaRPr lang="tr-TR" sz="2600" dirty="0"/>
          </a:p>
          <a:p>
            <a:r>
              <a:rPr lang="tr-TR" sz="2400" b="1" dirty="0"/>
              <a:t>İlk okuma </a:t>
            </a:r>
            <a:r>
              <a:rPr lang="tr-TR" sz="2400" b="1" dirty="0" smtClean="0"/>
              <a:t>yazmaya başlama ve ilerleme</a:t>
            </a:r>
          </a:p>
          <a:p>
            <a:pPr lvl="1"/>
            <a:r>
              <a:rPr lang="tr-TR" sz="2400" b="1" dirty="0" smtClean="0"/>
              <a:t>Sesi Hissetme, tanıma ve ayırt etme</a:t>
            </a:r>
          </a:p>
          <a:p>
            <a:pPr lvl="1"/>
            <a:r>
              <a:rPr lang="tr-TR" sz="2400" b="1" dirty="0" smtClean="0"/>
              <a:t>Sesi okuma ve yazma</a:t>
            </a:r>
          </a:p>
          <a:p>
            <a:pPr lvl="1"/>
            <a:r>
              <a:rPr lang="tr-TR" sz="2400" b="1" dirty="0" smtClean="0"/>
              <a:t>Hece-kelime ve cümle oluşturma</a:t>
            </a:r>
          </a:p>
          <a:p>
            <a:pPr lvl="1"/>
            <a:r>
              <a:rPr lang="tr-TR" sz="2400" b="1" dirty="0" smtClean="0"/>
              <a:t>Metin oluşturma</a:t>
            </a:r>
          </a:p>
          <a:p>
            <a:r>
              <a:rPr lang="tr-TR" sz="2600" b="1" dirty="0" smtClean="0"/>
              <a:t>Bağımsız okuma ve yazma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5506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45" y="581025"/>
            <a:ext cx="9409579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9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43783"/>
            <a:ext cx="12192000" cy="390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</TotalTime>
  <Words>35</Words>
  <Application>Microsoft Office PowerPoint</Application>
  <PresentationFormat>Özel</PresentationFormat>
  <Paragraphs>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Gündönümü</vt:lpstr>
      <vt:lpstr>SES TEMELLİ CÜMLE YAKLAŞIMI</vt:lpstr>
      <vt:lpstr>PowerPoint Sunusu</vt:lpstr>
      <vt:lpstr>PowerPoint Sunusu</vt:lpstr>
      <vt:lpstr>PowerPoint Sunusu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canay</dc:creator>
  <cp:lastModifiedBy>Hp</cp:lastModifiedBy>
  <cp:revision>26</cp:revision>
  <dcterms:created xsi:type="dcterms:W3CDTF">2018-03-11T14:17:44Z</dcterms:created>
  <dcterms:modified xsi:type="dcterms:W3CDTF">2020-11-20T19:14:36Z</dcterms:modified>
</cp:coreProperties>
</file>